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04" d="100"/>
          <a:sy n="104" d="100"/>
        </p:scale>
        <p:origin x="1824" y="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dirty="0" err="1"/>
              <a:t>表を挿入する</a:t>
            </a:r>
            <a:r>
              <a:rPr lang="ja-JP" altLang="en-US" dirty="0"/>
              <a:t>２</a:t>
            </a:r>
            <a:endParaRPr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786284"/>
              </p:ext>
            </p:extLst>
          </p:nvPr>
        </p:nvGraphicFramePr>
        <p:xfrm>
          <a:off x="1080000" y="1800000"/>
          <a:ext cx="7200000" cy="216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00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00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00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720000">
                <a:tc>
                  <a:txBody>
                    <a:bodyPr/>
                    <a:lstStyle/>
                    <a:p>
                      <a:endParaRPr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/>
                        <a:t>部品数</a:t>
                      </a:r>
                      <a:endParaRPr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/>
                        <a:t>実績</a:t>
                      </a:r>
                      <a:r>
                        <a:rPr lang="en-US" altLang="ja-JP" dirty="0"/>
                        <a:t>1</a:t>
                      </a:r>
                      <a:endParaRPr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/>
                        <a:t>実績</a:t>
                      </a:r>
                      <a:r>
                        <a:rPr lang="en-US" altLang="ja-JP" dirty="0"/>
                        <a:t>2</a:t>
                      </a:r>
                      <a:endParaRPr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r>
                        <a:rPr lang="ja-JP" altLang="en-US" dirty="0"/>
                        <a:t>完了</a:t>
                      </a:r>
                      <a:endParaRPr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48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A1</a:t>
                      </a:r>
                      <a:endParaRPr sz="48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B1</a:t>
                      </a:r>
                      <a:endParaRPr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C1</a:t>
                      </a:r>
                      <a:endParaRPr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r>
                        <a:rPr lang="ja-JP" altLang="en-US" dirty="0"/>
                        <a:t>未完了</a:t>
                      </a:r>
                      <a:endParaRPr lang="en-US" altLang="ja-JP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B2</a:t>
                      </a:r>
                      <a:endParaRPr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C2</a:t>
                      </a:r>
                      <a:endParaRPr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15</Words>
  <Application>Microsoft Office PowerPoint</Application>
  <PresentationFormat>画面に合わせる (4:3)</PresentationFormat>
  <Paragraphs>11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Meiryo UI</vt:lpstr>
      <vt:lpstr>Arial</vt:lpstr>
      <vt:lpstr>Calibri</vt:lpstr>
      <vt:lpstr>Office Theme</vt:lpstr>
      <vt:lpstr>表を挿入する２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表を挿入する</dc:title>
  <dc:subject/>
  <dc:creator/>
  <cp:keywords/>
  <dc:description>generated using python-pptx</dc:description>
  <cp:lastModifiedBy>浩 村野</cp:lastModifiedBy>
  <cp:revision>4</cp:revision>
  <dcterms:created xsi:type="dcterms:W3CDTF">2013-01-27T09:14:16Z</dcterms:created>
  <dcterms:modified xsi:type="dcterms:W3CDTF">2024-01-20T00:51:25Z</dcterms:modified>
  <cp:category/>
</cp:coreProperties>
</file>

<file path=docProps/thumbnail.jpeg>
</file>