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FCDD2-43FC-431C-E2D4-52B331BD0C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C31D4B9-F944-521F-3DA7-D97FD42E5E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A896D8-74F8-9616-7BBF-93AC3DE7C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BDD865-39AC-335A-A649-FD25068C4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D1F1E4-C23A-AA1F-543F-5FA0CD068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963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9DD4E2-A244-0BC0-85D6-F55090A57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C2D079-0422-84F2-D0A9-C9A50AC84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2565F6-0D17-6EF3-405C-725CB7736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6C660B-52CA-8CE4-63AB-1469960BB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25C094-6014-1B35-67D2-3C9F68AD9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8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A7059-25BA-0962-994D-678462FB18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B4AE347-5352-7771-8E70-FB19E3BFB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34E824-D1DF-7B5C-87D7-638F9AB14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A6DC8F-BA8B-EBB1-A384-20BCCE1FA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57C5F6-5706-D0B3-DBD3-EB4DA3DF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721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312D8C-9681-67EF-1361-8BADB7FFE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6CB5FF7-791C-8AB9-ED37-F9B0752A1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7B94B6-EFF1-2189-A82B-9593FB694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130601-6F91-9915-C687-A502475F1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B4E99F-7128-BE77-D9A2-841E46A3F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71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55B0CA-5744-FBE1-E458-54BF41786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F01F76F-7414-0F1B-A387-105D40D9AE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A8B233-5A90-202E-F27C-337A668CE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D80704-19F0-CC99-2A3D-A4561BD9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FC8073-0C7F-BBB7-9694-36DA3BA24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0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1FDC0-5218-9864-9439-C0F9924AC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47901F-C985-8830-0866-5D43CDE4C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0A9AF9-B8EC-72DE-FB38-C34EAB805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28978DD-11AE-C8E0-1312-9EFA90CD4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AE59EC-4A67-9372-5E0B-F8C0D6781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8EA3AA-6BB1-A5CC-4990-59695F924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210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ABEEDB-F862-A5CA-8CB1-4B421FF55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9CDCB1-0409-94A3-245C-C344AC059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2DA96C-C347-E105-7996-051CDDB5F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D84A278-166B-70C5-718F-8F8D85F993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22D2BD1-489A-56E2-A2EE-E2C83AAB13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1D5DC2D-DDD3-3D87-8125-54DEBED05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E698EE1-9477-BD54-5F7D-26C2A8F64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883CCD-02F8-9B91-A338-882CA7963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3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9BA5BA-684A-4806-65C6-D7230853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F6FB1D3-A6F5-EE33-2444-A0CCF50AE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C63B78D-1AF7-2320-6795-50B0B643B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B0B294-4370-7328-8F8E-A8FA78571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393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7BD5A3-BBE1-143D-0AD1-5D70FE27B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A43D516-CB9F-8A1B-2EF4-5D609ECAE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9D3600D-AEE8-3ECD-373C-0149E512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04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705EF7-E0A1-4E5E-2ACE-086FB7C2D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EC2519-7BC3-4A0B-2D24-838BC474A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B5D7DB-C48D-7D45-F60C-50B4CC717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62C8C5-BEE7-71E7-3F44-FD1AE14E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C41A09E-38E9-23C0-C2AE-149099C13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5C0582-9731-DDA4-4BEE-B2D43DDFD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040B3F-B181-11C7-A14E-09FF32EA6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4FAF3EF-A708-139A-FF3E-ED209009C2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317777E-BC2F-FF2D-30EA-A81EE4C2C5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D3AF01-BB1D-519E-11BF-6E73601A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74EC77-2432-36C1-9EE5-AEBD87AA6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4E30F0-6C7A-EBCE-9BDB-171D576DA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0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2185E5A-B639-0AAC-608E-15F0E5858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043CCF-B59A-B139-1E90-7F093EBCD0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8A1325-53B9-82AB-787F-4D1BBFAAA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E330F-BF0B-4F46-BCE1-FAD51A9690C1}" type="datetimeFigureOut">
              <a:rPr kumimoji="1" lang="ja-JP" altLang="en-US" smtClean="0"/>
              <a:t>2024/2/3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CA94A2-9BDC-B822-EC80-3AF6386E77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73FACE-85A0-1913-DA58-C8E710C17D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40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10A1595-CF0C-B6C2-0191-808F3E097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571528"/>
              </p:ext>
            </p:extLst>
          </p:nvPr>
        </p:nvGraphicFramePr>
        <p:xfrm>
          <a:off x="2032000" y="719666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5707706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9961602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6950429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729903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722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830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928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81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673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020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浩 村野</dc:creator>
  <cp:lastModifiedBy>浩 村野</cp:lastModifiedBy>
  <cp:revision>1</cp:revision>
  <dcterms:created xsi:type="dcterms:W3CDTF">2024-02-03T02:09:08Z</dcterms:created>
  <dcterms:modified xsi:type="dcterms:W3CDTF">2024-02-03T02:09:56Z</dcterms:modified>
</cp:coreProperties>
</file>