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4" d="100"/>
          <a:sy n="74" d="100"/>
        </p:scale>
        <p:origin x="1013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19FCDD2-43FC-431C-E2D4-52B331BD0C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5C31D4B9-F944-521F-3DA7-D97FD42E5EC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FA896D8-74F8-9616-7BBF-93AC3DE7C4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E330F-BF0B-4F46-BCE1-FAD51A9690C1}" type="datetimeFigureOut">
              <a:rPr kumimoji="1" lang="ja-JP" altLang="en-US" smtClean="0"/>
              <a:t>2024/2/4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DBDD865-39AC-335A-A649-FD25068C41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AD1F1E4-C23A-AA1F-543F-5FA0CD068A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78367-3FB3-4C3A-ACE4-798AFD867E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39631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E9DD4E2-A244-0BC0-85D6-F55090A574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BC2D079-0422-84F2-D0A9-C9A50AC84D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B2565F6-0D17-6EF3-405C-725CB77369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E330F-BF0B-4F46-BCE1-FAD51A9690C1}" type="datetimeFigureOut">
              <a:rPr kumimoji="1" lang="ja-JP" altLang="en-US" smtClean="0"/>
              <a:t>2024/2/4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66C660B-52CA-8CE4-63AB-1469960BBC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825C094-6014-1B35-67D2-3C9F68AD94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78367-3FB3-4C3A-ACE4-798AFD867E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50847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6CCA7059-25BA-0962-994D-678462FB18B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6B4AE347-5352-7771-8E70-FB19E3BFB1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734E824-D1DF-7B5C-87D7-638F9AB14A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E330F-BF0B-4F46-BCE1-FAD51A9690C1}" type="datetimeFigureOut">
              <a:rPr kumimoji="1" lang="ja-JP" altLang="en-US" smtClean="0"/>
              <a:t>2024/2/4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5A6DC8F-BA8B-EBB1-A384-20BCCE1FA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657C5F6-5706-D0B3-DBD3-EB4DA3DFEF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78367-3FB3-4C3A-ACE4-798AFD867E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27214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9312D8C-9681-67EF-1361-8BADB7FFE0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6CB5FF7-791C-8AB9-ED37-F9B0752A14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D7B94B6-EFF1-2189-A82B-9593FB6949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E330F-BF0B-4F46-BCE1-FAD51A9690C1}" type="datetimeFigureOut">
              <a:rPr kumimoji="1" lang="ja-JP" altLang="en-US" smtClean="0"/>
              <a:t>2024/2/4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8130601-6F91-9915-C687-A502475F11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5B4E99F-7128-BE77-D9A2-841E46A3F9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78367-3FB3-4C3A-ACE4-798AFD867E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5718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F55B0CA-5744-FBE1-E458-54BF417860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F01F76F-7414-0F1B-A387-105D40D9AE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4A8B233-5A90-202E-F27C-337A668CEA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E330F-BF0B-4F46-BCE1-FAD51A9690C1}" type="datetimeFigureOut">
              <a:rPr kumimoji="1" lang="ja-JP" altLang="en-US" smtClean="0"/>
              <a:t>2024/2/4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7D80704-19F0-CC99-2A3D-A4561BD940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CFC8073-0C7F-BBB7-9694-36DA3BA24B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78367-3FB3-4C3A-ACE4-798AFD867E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303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521FDC0-5218-9864-9439-C0F9924AC5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447901F-C985-8830-0866-5D43CDE4C99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50A9AF9-B8EC-72DE-FB38-C34EAB8052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28978DD-11AE-C8E0-1312-9EFA90CD42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E330F-BF0B-4F46-BCE1-FAD51A9690C1}" type="datetimeFigureOut">
              <a:rPr kumimoji="1" lang="ja-JP" altLang="en-US" smtClean="0"/>
              <a:t>2024/2/4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3AE59EC-4A67-9372-5E0B-F8C0D67818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98EA3AA-6BB1-A5CC-4990-59695F9241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78367-3FB3-4C3A-ACE4-798AFD867E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5210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FABEEDB-F862-A5CA-8CB1-4B421FF556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09CDCB1-0409-94A3-245C-C344AC059A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A2DA96C-C347-E105-7996-051CDDB5F2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2D84A278-166B-70C5-718F-8F8D85F9935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222D2BD1-489A-56E2-A2EE-E2C83AAB13D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91D5DC2D-DDD3-3D87-8125-54DEBED05F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E330F-BF0B-4F46-BCE1-FAD51A9690C1}" type="datetimeFigureOut">
              <a:rPr kumimoji="1" lang="ja-JP" altLang="en-US" smtClean="0"/>
              <a:t>2024/2/4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1E698EE1-9477-BD54-5F7D-26C2A8F64E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4B883CCD-02F8-9B91-A338-882CA7963F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78367-3FB3-4C3A-ACE4-798AFD867E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9631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B9BA5BA-684A-4806-65C6-D7230853E9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FF6FB1D3-A6F5-EE33-2444-A0CCF50AE4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E330F-BF0B-4F46-BCE1-FAD51A9690C1}" type="datetimeFigureOut">
              <a:rPr kumimoji="1" lang="ja-JP" altLang="en-US" smtClean="0"/>
              <a:t>2024/2/4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8C63B78D-1AF7-2320-6795-50B0B643BA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F6B0B294-4370-7328-8F8E-A8FA78571B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78367-3FB3-4C3A-ACE4-798AFD867E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43930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FC7BD5A3-BBE1-143D-0AD1-5D70FE27BE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E330F-BF0B-4F46-BCE1-FAD51A9690C1}" type="datetimeFigureOut">
              <a:rPr kumimoji="1" lang="ja-JP" altLang="en-US" smtClean="0"/>
              <a:t>2024/2/4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AA43D516-CB9F-8A1B-2EF4-5D609ECAE3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9D3600D-AEE8-3ECD-373C-0149E5126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78367-3FB3-4C3A-ACE4-798AFD867E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50469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F705EF7-E0A1-4E5E-2ACE-086FB7C2D8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6EC2519-7BC3-4A0B-2D24-838BC474AB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4B5D7DB-C48D-7D45-F60C-50B4CC717F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862C8C5-BEE7-71E7-3F44-FD1AE14E23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E330F-BF0B-4F46-BCE1-FAD51A9690C1}" type="datetimeFigureOut">
              <a:rPr kumimoji="1" lang="ja-JP" altLang="en-US" smtClean="0"/>
              <a:t>2024/2/4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C41A09E-38E9-23C0-C2AE-149099C134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15C0582-9731-DDA4-4BEE-B2D43DDFD3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78367-3FB3-4C3A-ACE4-798AFD867E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6370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D040B3F-B181-11C7-A14E-09FF32EA6F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34FAF3EF-A708-139A-FF3E-ED209009C21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317777E-BC2F-FF2D-30EA-A81EE4C2C5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2D3AF01-BB1D-519E-11BF-6E73601AC3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E330F-BF0B-4F46-BCE1-FAD51A9690C1}" type="datetimeFigureOut">
              <a:rPr kumimoji="1" lang="ja-JP" altLang="en-US" smtClean="0"/>
              <a:t>2024/2/4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C74EC77-2432-36C1-9EE5-AEBD87AA66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44E30F0-6C7A-EBCE-9BDB-171D576DAE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78367-3FB3-4C3A-ACE4-798AFD867E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7077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52185E5A-B639-0AAC-608E-15F0E58580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8043CCF-B59A-B139-1E90-7F093EBCD0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F8A1325-53B9-82AB-787F-4D1BBFAAA8E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9E330F-BF0B-4F46-BCE1-FAD51A9690C1}" type="datetimeFigureOut">
              <a:rPr kumimoji="1" lang="ja-JP" altLang="en-US" smtClean="0"/>
              <a:t>2024/2/4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2CA94A2-9BDC-B822-EC80-3AF6386E77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B73FACE-85A0-1913-DA58-C8E710C17D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478367-3FB3-4C3A-ACE4-798AFD867E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0408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D10A1595-CF0C-B6C2-0191-808F3E0970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1489347"/>
              </p:ext>
            </p:extLst>
          </p:nvPr>
        </p:nvGraphicFramePr>
        <p:xfrm>
          <a:off x="2032000" y="719666"/>
          <a:ext cx="81280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2570770668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899616026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1569504292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37299038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57223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A1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B1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C1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08308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A2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/>
                        <a:t>34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C2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89282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A3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B3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C3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48814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56733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890200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</Words>
  <Application>Microsoft Office PowerPoint</Application>
  <PresentationFormat>ワイド画面</PresentationFormat>
  <Paragraphs>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浩 村野</dc:creator>
  <cp:lastModifiedBy>浩 村野</cp:lastModifiedBy>
  <cp:revision>2</cp:revision>
  <dcterms:created xsi:type="dcterms:W3CDTF">2024-02-03T02:09:08Z</dcterms:created>
  <dcterms:modified xsi:type="dcterms:W3CDTF">2024-02-04T02:04:13Z</dcterms:modified>
</cp:coreProperties>
</file>